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51"/>
  </p:notesMasterIdLst>
  <p:sldIdLst>
    <p:sldId id="462" r:id="rId2"/>
    <p:sldId id="482" r:id="rId3"/>
    <p:sldId id="483" r:id="rId4"/>
    <p:sldId id="484" r:id="rId5"/>
    <p:sldId id="485" r:id="rId6"/>
    <p:sldId id="488" r:id="rId7"/>
    <p:sldId id="502" r:id="rId8"/>
    <p:sldId id="503" r:id="rId9"/>
    <p:sldId id="555" r:id="rId10"/>
    <p:sldId id="556" r:id="rId11"/>
    <p:sldId id="557" r:id="rId12"/>
    <p:sldId id="558" r:id="rId13"/>
    <p:sldId id="559" r:id="rId14"/>
    <p:sldId id="560" r:id="rId15"/>
    <p:sldId id="561" r:id="rId16"/>
    <p:sldId id="562" r:id="rId17"/>
    <p:sldId id="563" r:id="rId18"/>
    <p:sldId id="564" r:id="rId19"/>
    <p:sldId id="565" r:id="rId20"/>
    <p:sldId id="566" r:id="rId21"/>
    <p:sldId id="567" r:id="rId22"/>
    <p:sldId id="568" r:id="rId23"/>
    <p:sldId id="569" r:id="rId24"/>
    <p:sldId id="570" r:id="rId25"/>
    <p:sldId id="571" r:id="rId26"/>
    <p:sldId id="572" r:id="rId27"/>
    <p:sldId id="573" r:id="rId28"/>
    <p:sldId id="574" r:id="rId29"/>
    <p:sldId id="576" r:id="rId30"/>
    <p:sldId id="577" r:id="rId31"/>
    <p:sldId id="578" r:id="rId32"/>
    <p:sldId id="579" r:id="rId33"/>
    <p:sldId id="580" r:id="rId34"/>
    <p:sldId id="581" r:id="rId35"/>
    <p:sldId id="575" r:id="rId36"/>
    <p:sldId id="549" r:id="rId37"/>
    <p:sldId id="522" r:id="rId38"/>
    <p:sldId id="523" r:id="rId39"/>
    <p:sldId id="524" r:id="rId40"/>
    <p:sldId id="525" r:id="rId41"/>
    <p:sldId id="526" r:id="rId42"/>
    <p:sldId id="527" r:id="rId43"/>
    <p:sldId id="528" r:id="rId44"/>
    <p:sldId id="529" r:id="rId45"/>
    <p:sldId id="530" r:id="rId46"/>
    <p:sldId id="531" r:id="rId47"/>
    <p:sldId id="582" r:id="rId48"/>
    <p:sldId id="583" r:id="rId49"/>
    <p:sldId id="535" r:id="rId5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FFF8E7"/>
    <a:srgbClr val="FFFFFF"/>
    <a:srgbClr val="FAA700"/>
    <a:srgbClr val="FFCC66"/>
    <a:srgbClr val="F1CDFF"/>
    <a:srgbClr val="FFF1CD"/>
    <a:srgbClr val="C04F15"/>
    <a:srgbClr val="196B24"/>
    <a:srgbClr val="32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76" autoAdjust="0"/>
    <p:restoredTop sz="94660"/>
  </p:normalViewPr>
  <p:slideViewPr>
    <p:cSldViewPr snapToGrid="0">
      <p:cViewPr varScale="1">
        <p:scale>
          <a:sx n="102" d="100"/>
          <a:sy n="102" d="100"/>
        </p:scale>
        <p:origin x="1356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E903A0-CC60-4CDC-B2BC-4C38FACC8886}" type="datetimeFigureOut">
              <a:rPr lang="ko-KR" altLang="en-US" smtClean="0"/>
              <a:t>2025-03-18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1584FA-8658-468E-901C-B6B001707F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08494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06400"/>
            <a:ext cx="9144000" cy="1487052"/>
          </a:xfrm>
        </p:spPr>
        <p:txBody>
          <a:bodyPr anchor="b">
            <a:normAutofit/>
          </a:bodyPr>
          <a:lstStyle>
            <a:lvl1pPr algn="ctr">
              <a:defRPr sz="5400">
                <a:solidFill>
                  <a:srgbClr val="0070C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7055" y="2752439"/>
            <a:ext cx="6437746" cy="3264313"/>
          </a:xfrm>
        </p:spPr>
        <p:txBody>
          <a:bodyPr>
            <a:normAutofit/>
          </a:bodyPr>
          <a:lstStyle>
            <a:lvl1pPr marL="0" indent="0" algn="ctr">
              <a:buNone/>
              <a:defRPr sz="3600">
                <a:latin typeface="+mn-ea"/>
                <a:ea typeface="+mn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  <a:endParaRPr 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40F8678-ABD0-58BF-820E-47C01C143B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anchor="b"/>
          <a:lstStyle>
            <a:lvl1pPr>
              <a:defRPr sz="2400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r>
              <a:rPr lang="en-US" altLang="ko-KR"/>
              <a:t>C (2025)</a:t>
            </a:r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7BE93F9-CDBD-0482-BA89-0B3309059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anchor="b"/>
          <a:lstStyle>
            <a:lvl1pPr>
              <a:defRPr sz="2400">
                <a:latin typeface="+mn-ea"/>
                <a:ea typeface="+mn-ea"/>
              </a:defRPr>
            </a:lvl1pPr>
          </a:lstStyle>
          <a:p>
            <a:fld id="{C5E34F3F-6B99-4636-8969-C84AC0DE0064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FEA44422-D911-694E-7011-AF1A0AFAFC95}"/>
              </a:ext>
            </a:extLst>
          </p:cNvPr>
          <p:cNvCxnSpPr>
            <a:cxnSpLocks/>
          </p:cNvCxnSpPr>
          <p:nvPr userDrawn="1"/>
        </p:nvCxnSpPr>
        <p:spPr>
          <a:xfrm>
            <a:off x="276514" y="6105492"/>
            <a:ext cx="856268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69537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C (2025)</a:t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C5E34F3F-6B99-4636-8969-C84AC0DE00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48669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C (2025)</a:t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C5E34F3F-6B99-4636-8969-C84AC0DE00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52575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C (2025)</a:t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C5E34F3F-6B99-4636-8969-C84AC0DE00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05746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C (2025)</a:t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C5E34F3F-6B99-4636-8969-C84AC0DE00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02357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C (2025)</a:t>
            </a:r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C5E34F3F-6B99-4636-8969-C84AC0DE00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34245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C (2025)</a:t>
            </a:r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C5E34F3F-6B99-4636-8969-C84AC0DE00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7805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C (2025)</a:t>
            </a:r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C5E34F3F-6B99-4636-8969-C84AC0DE00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78837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C (2025)</a:t>
            </a: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C5E34F3F-6B99-4636-8969-C84AC0DE00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55684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C (2025)</a:t>
            </a:r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C5E34F3F-6B99-4636-8969-C84AC0DE00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58459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C (2025)</a:t>
            </a:r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C5E34F3F-6B99-4636-8969-C84AC0DE00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6960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785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294567"/>
            <a:ext cx="7886700" cy="48823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240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defRPr>
            </a:lvl1pPr>
          </a:lstStyle>
          <a:p>
            <a:fld id="{C5E34F3F-6B99-4636-8969-C84AC0DE0064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7" name="바닥글 개체 틀 7">
            <a:extLst>
              <a:ext uri="{FF2B5EF4-FFF2-40B4-BE49-F238E27FC236}">
                <a16:creationId xmlns:a16="http://schemas.microsoft.com/office/drawing/2014/main" id="{06D9478A-A167-4ED1-6E19-17AB72DB5D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anchor="b"/>
          <a:lstStyle>
            <a:lvl1pPr algn="ctr">
              <a:defRPr sz="240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defRPr>
            </a:lvl1pPr>
          </a:lstStyle>
          <a:p>
            <a:r>
              <a:rPr lang="en-US" altLang="ko-KR"/>
              <a:t>C (2025)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138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rgbClr val="0070C0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DD0D9C-971D-2DCB-FB74-0CB8BA5FCB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98D39D-81D8-07A5-22B0-D056DEB3522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/>
              <a:t>실습</a:t>
            </a:r>
            <a:r>
              <a:rPr lang="en-US" altLang="ko-KR"/>
              <a:t>: </a:t>
            </a:r>
            <a:r>
              <a:rPr lang="ko-KR" altLang="en-US"/>
              <a:t>주소연산식</a:t>
            </a:r>
          </a:p>
        </p:txBody>
      </p:sp>
    </p:spTree>
    <p:extLst>
      <p:ext uri="{BB962C8B-B14F-4D97-AF65-F5344CB8AC3E}">
        <p14:creationId xmlns:p14="http://schemas.microsoft.com/office/powerpoint/2010/main" val="38927426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A24BF7-BE88-513A-9AB7-8FEC6DF012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724DF011-DE63-6D26-FF55-9AAE79B8AF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811D3E5-7EE9-8972-8C8C-9EEFC753C6B1}"/>
              </a:ext>
            </a:extLst>
          </p:cNvPr>
          <p:cNvSpPr txBox="1"/>
          <p:nvPr/>
        </p:nvSpPr>
        <p:spPr>
          <a:xfrm>
            <a:off x="0" y="4743856"/>
            <a:ext cx="9144000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square" rtlCol="0">
            <a:spAutoFit/>
          </a:bodyPr>
          <a:lstStyle/>
          <a:p>
            <a:r>
              <a:rPr lang="ko-KR" altLang="en-US" sz="3600" b="1">
                <a:solidFill>
                  <a:schemeClr val="accent3"/>
                </a:solidFill>
              </a:rPr>
              <a:t>로컬 </a:t>
            </a:r>
            <a:r>
              <a:rPr lang="en-US" altLang="ko-KR" sz="3600" b="1">
                <a:solidFill>
                  <a:schemeClr val="accent3"/>
                </a:solidFill>
              </a:rPr>
              <a:t>Windows </a:t>
            </a:r>
            <a:r>
              <a:rPr lang="ko-KR" altLang="en-US" sz="3600" b="1">
                <a:solidFill>
                  <a:schemeClr val="accent3"/>
                </a:solidFill>
              </a:rPr>
              <a:t>디버거 버튼 클릭</a:t>
            </a:r>
            <a:endParaRPr lang="en-US" altLang="ko-KR" sz="3600" b="1">
              <a:solidFill>
                <a:schemeClr val="accent3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A837333-4B85-EF59-D430-2ABA5B7CBA88}"/>
              </a:ext>
            </a:extLst>
          </p:cNvPr>
          <p:cNvSpPr/>
          <p:nvPr/>
        </p:nvSpPr>
        <p:spPr>
          <a:xfrm>
            <a:off x="2455102" y="720078"/>
            <a:ext cx="1064712" cy="238163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52765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AD152C-17A3-4BE5-DDE7-FAC86F67ED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FE6033A2-153B-3A92-149A-1545D7CF1C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07436BA-F264-6751-D68A-A2B2A4E39BFC}"/>
              </a:ext>
            </a:extLst>
          </p:cNvPr>
          <p:cNvSpPr txBox="1"/>
          <p:nvPr/>
        </p:nvSpPr>
        <p:spPr>
          <a:xfrm>
            <a:off x="0" y="4743856"/>
            <a:ext cx="9144000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ko-KR" sz="3600" b="1">
                <a:solidFill>
                  <a:schemeClr val="accent3"/>
                </a:solidFill>
              </a:rPr>
              <a:t>c1 </a:t>
            </a:r>
            <a:r>
              <a:rPr lang="ko-KR" altLang="en-US" sz="3600" b="1">
                <a:solidFill>
                  <a:schemeClr val="accent3"/>
                </a:solidFill>
              </a:rPr>
              <a:t>더블클릭</a:t>
            </a:r>
            <a:endParaRPr lang="en-US" altLang="ko-KR" sz="3600" b="1">
              <a:solidFill>
                <a:schemeClr val="accent3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CAE61DC-A4A9-B8BF-E99B-0A48A3822C59}"/>
              </a:ext>
            </a:extLst>
          </p:cNvPr>
          <p:cNvSpPr/>
          <p:nvPr/>
        </p:nvSpPr>
        <p:spPr>
          <a:xfrm>
            <a:off x="125260" y="5481100"/>
            <a:ext cx="356992" cy="124298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62207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351DAF-46CB-29D3-411F-A26A66D3AA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3928ABA2-0DFD-7EE8-541C-C900FA6C18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12330AD-2A62-E150-8DC0-9515D0BDBF54}"/>
              </a:ext>
            </a:extLst>
          </p:cNvPr>
          <p:cNvSpPr txBox="1"/>
          <p:nvPr/>
        </p:nvSpPr>
        <p:spPr>
          <a:xfrm>
            <a:off x="0" y="4743856"/>
            <a:ext cx="9144000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ko-KR" sz="3600" b="1">
                <a:solidFill>
                  <a:schemeClr val="accent3"/>
                </a:solidFill>
              </a:rPr>
              <a:t>i </a:t>
            </a:r>
            <a:r>
              <a:rPr lang="ko-KR" altLang="en-US" sz="3600" b="1">
                <a:solidFill>
                  <a:schemeClr val="accent3"/>
                </a:solidFill>
              </a:rPr>
              <a:t>입력</a:t>
            </a:r>
            <a:endParaRPr lang="en-US" altLang="ko-KR" sz="3600" b="1">
              <a:solidFill>
                <a:schemeClr val="accent3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7C00CD0-9F57-2DB0-35E8-F5ABF4532A9C}"/>
              </a:ext>
            </a:extLst>
          </p:cNvPr>
          <p:cNvSpPr/>
          <p:nvPr/>
        </p:nvSpPr>
        <p:spPr>
          <a:xfrm>
            <a:off x="125260" y="5481100"/>
            <a:ext cx="356992" cy="124298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42498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0EBB36-DE39-5BA8-C9E3-263F82F59E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92217D92-E005-9DAF-81D0-89B64FCA54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18A796B-3C6E-2F38-0C55-EF7A6F115C37}"/>
              </a:ext>
            </a:extLst>
          </p:cNvPr>
          <p:cNvSpPr txBox="1"/>
          <p:nvPr/>
        </p:nvSpPr>
        <p:spPr>
          <a:xfrm>
            <a:off x="0" y="4743856"/>
            <a:ext cx="9144000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square" rtlCol="0">
            <a:spAutoFit/>
          </a:bodyPr>
          <a:lstStyle/>
          <a:p>
            <a:r>
              <a:rPr lang="ko-KR" altLang="en-US" sz="3600" b="1">
                <a:solidFill>
                  <a:schemeClr val="accent3"/>
                </a:solidFill>
              </a:rPr>
              <a:t>엔터키</a:t>
            </a:r>
            <a:r>
              <a:rPr lang="en-US" altLang="ko-KR" sz="3600" b="1">
                <a:solidFill>
                  <a:schemeClr val="accent3"/>
                </a:solidFill>
              </a:rPr>
              <a:t> </a:t>
            </a:r>
            <a:r>
              <a:rPr lang="ko-KR" altLang="en-US" sz="3600" b="1">
                <a:solidFill>
                  <a:schemeClr val="accent3"/>
                </a:solidFill>
              </a:rPr>
              <a:t>입력</a:t>
            </a:r>
            <a:endParaRPr lang="en-US" altLang="ko-KR" sz="3600" b="1">
              <a:solidFill>
                <a:schemeClr val="accent3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09883D3-90EE-7FE7-FAA8-C0DFB0D96B62}"/>
              </a:ext>
            </a:extLst>
          </p:cNvPr>
          <p:cNvSpPr/>
          <p:nvPr/>
        </p:nvSpPr>
        <p:spPr>
          <a:xfrm>
            <a:off x="125260" y="5481100"/>
            <a:ext cx="356992" cy="124298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66990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966B44-33E5-9F3F-1E4E-4C40639AF9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9DF846E0-676B-282C-1BE7-F6083346A8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8E66779-FBB5-FC5B-AB89-1A424DA9E2E0}"/>
              </a:ext>
            </a:extLst>
          </p:cNvPr>
          <p:cNvSpPr txBox="1"/>
          <p:nvPr/>
        </p:nvSpPr>
        <p:spPr>
          <a:xfrm>
            <a:off x="0" y="4743856"/>
            <a:ext cx="9144000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ko-KR" sz="3600" b="1">
                <a:solidFill>
                  <a:schemeClr val="accent3"/>
                </a:solidFill>
              </a:rPr>
              <a:t>c2 </a:t>
            </a:r>
            <a:r>
              <a:rPr lang="ko-KR" altLang="en-US" sz="3600" b="1">
                <a:solidFill>
                  <a:schemeClr val="accent3"/>
                </a:solidFill>
              </a:rPr>
              <a:t>더블클릭</a:t>
            </a:r>
            <a:endParaRPr lang="en-US" altLang="ko-KR" sz="3600" b="1">
              <a:solidFill>
                <a:schemeClr val="accent3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21F2FF6-6484-ADB7-55E0-1D9C03BEF39B}"/>
              </a:ext>
            </a:extLst>
          </p:cNvPr>
          <p:cNvSpPr/>
          <p:nvPr/>
        </p:nvSpPr>
        <p:spPr>
          <a:xfrm>
            <a:off x="131523" y="5562519"/>
            <a:ext cx="356992" cy="124298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95819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496933-7FEF-9268-A37E-FEA9C5C150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A826597E-C4CA-8442-2C70-5421E5F5B1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170CBF1-AA10-2B56-D715-18630A936E18}"/>
              </a:ext>
            </a:extLst>
          </p:cNvPr>
          <p:cNvSpPr txBox="1"/>
          <p:nvPr/>
        </p:nvSpPr>
        <p:spPr>
          <a:xfrm>
            <a:off x="0" y="4743856"/>
            <a:ext cx="9144000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ko-KR" sz="3600" b="1">
                <a:solidFill>
                  <a:schemeClr val="accent3"/>
                </a:solidFill>
              </a:rPr>
              <a:t>&amp;i </a:t>
            </a:r>
            <a:r>
              <a:rPr lang="ko-KR" altLang="en-US" sz="3600" b="1">
                <a:solidFill>
                  <a:schemeClr val="accent3"/>
                </a:solidFill>
              </a:rPr>
              <a:t>입력</a:t>
            </a:r>
            <a:endParaRPr lang="en-US" altLang="ko-KR" sz="3600" b="1">
              <a:solidFill>
                <a:schemeClr val="accent3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F50F100-F902-0C93-9842-DC01645FF790}"/>
              </a:ext>
            </a:extLst>
          </p:cNvPr>
          <p:cNvSpPr/>
          <p:nvPr/>
        </p:nvSpPr>
        <p:spPr>
          <a:xfrm>
            <a:off x="131523" y="5562519"/>
            <a:ext cx="356992" cy="124298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15489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178234-C683-0779-5A48-F3F8953534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433EF190-A39B-8A03-C2BB-693EE24A6F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B0BC3CD-EA52-A237-946F-AB0120025A2C}"/>
              </a:ext>
            </a:extLst>
          </p:cNvPr>
          <p:cNvSpPr txBox="1"/>
          <p:nvPr/>
        </p:nvSpPr>
        <p:spPr>
          <a:xfrm>
            <a:off x="0" y="4743856"/>
            <a:ext cx="9144000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square" rtlCol="0">
            <a:spAutoFit/>
          </a:bodyPr>
          <a:lstStyle/>
          <a:p>
            <a:r>
              <a:rPr lang="ko-KR" altLang="en-US" sz="3600" b="1">
                <a:solidFill>
                  <a:schemeClr val="accent3"/>
                </a:solidFill>
              </a:rPr>
              <a:t>엔터키</a:t>
            </a:r>
            <a:r>
              <a:rPr lang="en-US" altLang="ko-KR" sz="3600" b="1">
                <a:solidFill>
                  <a:schemeClr val="accent3"/>
                </a:solidFill>
              </a:rPr>
              <a:t> </a:t>
            </a:r>
            <a:r>
              <a:rPr lang="ko-KR" altLang="en-US" sz="3600" b="1">
                <a:solidFill>
                  <a:schemeClr val="accent3"/>
                </a:solidFill>
              </a:rPr>
              <a:t>입력</a:t>
            </a:r>
            <a:endParaRPr lang="en-US" altLang="ko-KR" sz="3600" b="1">
              <a:solidFill>
                <a:schemeClr val="accent3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AE8C2FE-5DDF-BAA1-89FF-D960CABF34D4}"/>
              </a:ext>
            </a:extLst>
          </p:cNvPr>
          <p:cNvSpPr/>
          <p:nvPr/>
        </p:nvSpPr>
        <p:spPr>
          <a:xfrm>
            <a:off x="131523" y="5562519"/>
            <a:ext cx="356992" cy="124298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05194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771505-6C52-AF57-265B-3DEB037629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71C484C7-DC5D-EF28-9F63-CD9BB607EF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F4ABE9C-477F-2CEA-76F8-CC0ED160D4AA}"/>
              </a:ext>
            </a:extLst>
          </p:cNvPr>
          <p:cNvSpPr txBox="1"/>
          <p:nvPr/>
        </p:nvSpPr>
        <p:spPr>
          <a:xfrm>
            <a:off x="0" y="4743856"/>
            <a:ext cx="9144000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square" rtlCol="0">
            <a:spAutoFit/>
          </a:bodyPr>
          <a:lstStyle/>
          <a:p>
            <a:r>
              <a:rPr lang="ko-KR" altLang="en-US" sz="3600" b="1">
                <a:solidFill>
                  <a:schemeClr val="accent3"/>
                </a:solidFill>
              </a:rPr>
              <a:t>디버그 클릭</a:t>
            </a:r>
            <a:endParaRPr lang="en-US" altLang="ko-KR" sz="3600" b="1">
              <a:solidFill>
                <a:schemeClr val="accent3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F893C3B-9904-2C8F-BE00-D872EEC8AEC7}"/>
              </a:ext>
            </a:extLst>
          </p:cNvPr>
          <p:cNvSpPr/>
          <p:nvPr/>
        </p:nvSpPr>
        <p:spPr>
          <a:xfrm>
            <a:off x="2123160" y="571499"/>
            <a:ext cx="388307" cy="173799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33074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0BC293-40EC-F78D-FE19-9F0E20EFD0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95A7A93B-0017-E622-0DBD-F95E5C494A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03B9F67-48EA-E190-3A38-B8F0F02F9688}"/>
              </a:ext>
            </a:extLst>
          </p:cNvPr>
          <p:cNvSpPr txBox="1"/>
          <p:nvPr/>
        </p:nvSpPr>
        <p:spPr>
          <a:xfrm>
            <a:off x="0" y="4743856"/>
            <a:ext cx="9144000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square" rtlCol="0">
            <a:spAutoFit/>
          </a:bodyPr>
          <a:lstStyle/>
          <a:p>
            <a:r>
              <a:rPr lang="ko-KR" altLang="en-US" sz="3600" b="1">
                <a:solidFill>
                  <a:schemeClr val="accent3"/>
                </a:solidFill>
              </a:rPr>
              <a:t>창 클릭</a:t>
            </a:r>
            <a:endParaRPr lang="en-US" altLang="ko-KR" sz="3600" b="1">
              <a:solidFill>
                <a:schemeClr val="accent3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AF81090-A350-06FD-2958-E542C4D4F5BF}"/>
              </a:ext>
            </a:extLst>
          </p:cNvPr>
          <p:cNvSpPr/>
          <p:nvPr/>
        </p:nvSpPr>
        <p:spPr>
          <a:xfrm>
            <a:off x="2210842" y="709285"/>
            <a:ext cx="388307" cy="173799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1724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1A4728-69B2-B3A0-FD56-9EA751870F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5ACDF6C6-8C48-6B94-3E65-C40DD0B528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16C3E0C-A472-4D6E-17AE-90089FB0758D}"/>
              </a:ext>
            </a:extLst>
          </p:cNvPr>
          <p:cNvSpPr txBox="1"/>
          <p:nvPr/>
        </p:nvSpPr>
        <p:spPr>
          <a:xfrm>
            <a:off x="0" y="4743856"/>
            <a:ext cx="9144000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square" rtlCol="0">
            <a:spAutoFit/>
          </a:bodyPr>
          <a:lstStyle/>
          <a:p>
            <a:r>
              <a:rPr lang="ko-KR" altLang="en-US" sz="3600" b="1">
                <a:solidFill>
                  <a:schemeClr val="accent3"/>
                </a:solidFill>
              </a:rPr>
              <a:t>메모리 클릭</a:t>
            </a:r>
            <a:endParaRPr lang="en-US" altLang="ko-KR" sz="3600" b="1">
              <a:solidFill>
                <a:schemeClr val="accent3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766BAF9-F9E6-59F8-C922-2B527B208B99}"/>
              </a:ext>
            </a:extLst>
          </p:cNvPr>
          <p:cNvSpPr/>
          <p:nvPr/>
        </p:nvSpPr>
        <p:spPr>
          <a:xfrm>
            <a:off x="4277636" y="3477537"/>
            <a:ext cx="388307" cy="173799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65306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C0F3EF-8F2A-73B4-DD4D-1E4A05DE5F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8E7F1432-B0AD-212E-CEFF-A31F077B03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EEB0B01-2924-9ED1-4D0B-7E4EF78194FF}"/>
              </a:ext>
            </a:extLst>
          </p:cNvPr>
          <p:cNvSpPr txBox="1"/>
          <p:nvPr/>
        </p:nvSpPr>
        <p:spPr>
          <a:xfrm>
            <a:off x="0" y="1192489"/>
            <a:ext cx="9072664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ko-KR" sz="3600" b="1">
                <a:solidFill>
                  <a:schemeClr val="accent3"/>
                </a:solidFill>
              </a:rPr>
              <a:t>Github desktop </a:t>
            </a:r>
            <a:r>
              <a:rPr lang="ko-KR" altLang="en-US" sz="3600" b="1">
                <a:solidFill>
                  <a:schemeClr val="accent3"/>
                </a:solidFill>
              </a:rPr>
              <a:t>화면 띄우기</a:t>
            </a:r>
            <a:endParaRPr lang="en-US" altLang="ko-KR" sz="3600" b="1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63280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32883F-4124-67C6-CD25-0D7B9BD1D8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4542EBC8-7068-6ACB-030B-748C991A2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CD912FB-47E5-9532-F505-DF149F9200CA}"/>
              </a:ext>
            </a:extLst>
          </p:cNvPr>
          <p:cNvSpPr txBox="1"/>
          <p:nvPr/>
        </p:nvSpPr>
        <p:spPr>
          <a:xfrm>
            <a:off x="0" y="4743856"/>
            <a:ext cx="9144000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square" rtlCol="0">
            <a:spAutoFit/>
          </a:bodyPr>
          <a:lstStyle/>
          <a:p>
            <a:r>
              <a:rPr lang="ko-KR" altLang="en-US" sz="3600" b="1">
                <a:solidFill>
                  <a:schemeClr val="accent3"/>
                </a:solidFill>
              </a:rPr>
              <a:t>메모리</a:t>
            </a:r>
            <a:r>
              <a:rPr lang="en-US" altLang="ko-KR" sz="3600" b="1">
                <a:solidFill>
                  <a:schemeClr val="accent3"/>
                </a:solidFill>
              </a:rPr>
              <a:t>1</a:t>
            </a:r>
            <a:r>
              <a:rPr lang="ko-KR" altLang="en-US" sz="3600" b="1">
                <a:solidFill>
                  <a:schemeClr val="accent3"/>
                </a:solidFill>
              </a:rPr>
              <a:t> 클릭</a:t>
            </a:r>
            <a:endParaRPr lang="en-US" altLang="ko-KR" sz="3600" b="1">
              <a:solidFill>
                <a:schemeClr val="accent3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507552C-CCFF-BA3A-4FC5-282EE96CC709}"/>
              </a:ext>
            </a:extLst>
          </p:cNvPr>
          <p:cNvSpPr/>
          <p:nvPr/>
        </p:nvSpPr>
        <p:spPr>
          <a:xfrm>
            <a:off x="6025018" y="3502589"/>
            <a:ext cx="388307" cy="173799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40848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A3A468-4AC3-B540-8934-3D0B0180F7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44731418-B959-5329-24B0-46C9D4EE2A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8379251-3DFD-3D67-61E7-4EC25D5467D6}"/>
              </a:ext>
            </a:extLst>
          </p:cNvPr>
          <p:cNvSpPr txBox="1"/>
          <p:nvPr/>
        </p:nvSpPr>
        <p:spPr>
          <a:xfrm>
            <a:off x="0" y="4743856"/>
            <a:ext cx="9144000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ko-KR" sz="3600" b="1">
                <a:solidFill>
                  <a:schemeClr val="accent3"/>
                </a:solidFill>
              </a:rPr>
              <a:t>&amp;i</a:t>
            </a:r>
            <a:r>
              <a:rPr lang="ko-KR" altLang="en-US" sz="3600" b="1">
                <a:solidFill>
                  <a:schemeClr val="accent3"/>
                </a:solidFill>
              </a:rPr>
              <a:t>의 값 오른쪽 클릭</a:t>
            </a:r>
            <a:endParaRPr lang="en-US" altLang="ko-KR" sz="3600" b="1">
              <a:solidFill>
                <a:schemeClr val="accent3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792A7D7-B5C5-541D-5B4B-8DE6BFB7C260}"/>
              </a:ext>
            </a:extLst>
          </p:cNvPr>
          <p:cNvSpPr/>
          <p:nvPr/>
        </p:nvSpPr>
        <p:spPr>
          <a:xfrm>
            <a:off x="1434229" y="5506753"/>
            <a:ext cx="764089" cy="217642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16504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09716A-74E5-18DA-7E0D-4CCE40E9A5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8A6F0AFE-04A5-DC8B-9B8E-12B20E0A4A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5279CE1-5FF3-5DC0-80A0-631A274F9E22}"/>
              </a:ext>
            </a:extLst>
          </p:cNvPr>
          <p:cNvSpPr txBox="1"/>
          <p:nvPr/>
        </p:nvSpPr>
        <p:spPr>
          <a:xfrm>
            <a:off x="0" y="4743856"/>
            <a:ext cx="9144000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square" rtlCol="0">
            <a:spAutoFit/>
          </a:bodyPr>
          <a:lstStyle/>
          <a:p>
            <a:r>
              <a:rPr lang="ko-KR" altLang="en-US" sz="3600" b="1">
                <a:solidFill>
                  <a:schemeClr val="accent3"/>
                </a:solidFill>
              </a:rPr>
              <a:t>값 복사 클릭</a:t>
            </a:r>
            <a:endParaRPr lang="en-US" altLang="ko-KR" sz="3600" b="1">
              <a:solidFill>
                <a:schemeClr val="accent3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D5A2427-2A27-C465-95EF-AEA3760AE76C}"/>
              </a:ext>
            </a:extLst>
          </p:cNvPr>
          <p:cNvSpPr/>
          <p:nvPr/>
        </p:nvSpPr>
        <p:spPr>
          <a:xfrm>
            <a:off x="2148213" y="4597052"/>
            <a:ext cx="407097" cy="146804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23115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8DAD21-5624-C3FC-B963-A4EB3E099A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F18D7D1E-D464-CB53-70DA-24E21CCA3A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48F7CBB-4EEB-1EF0-E50A-EA613A7C903D}"/>
              </a:ext>
            </a:extLst>
          </p:cNvPr>
          <p:cNvSpPr txBox="1"/>
          <p:nvPr/>
        </p:nvSpPr>
        <p:spPr>
          <a:xfrm>
            <a:off x="0" y="4743856"/>
            <a:ext cx="9144000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square" rtlCol="0">
            <a:spAutoFit/>
          </a:bodyPr>
          <a:lstStyle/>
          <a:p>
            <a:r>
              <a:rPr lang="ko-KR" altLang="en-US" sz="3600" b="1">
                <a:solidFill>
                  <a:schemeClr val="accent3"/>
                </a:solidFill>
              </a:rPr>
              <a:t>메모리 주소 클릭</a:t>
            </a:r>
            <a:endParaRPr lang="en-US" altLang="ko-KR" sz="3600" b="1">
              <a:solidFill>
                <a:schemeClr val="accent3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8F777DB-E3C8-95A8-B9CC-7DE337733A65}"/>
              </a:ext>
            </a:extLst>
          </p:cNvPr>
          <p:cNvSpPr/>
          <p:nvPr/>
        </p:nvSpPr>
        <p:spPr>
          <a:xfrm>
            <a:off x="244257" y="1252602"/>
            <a:ext cx="732773" cy="169101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28368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7E770E-5541-5C5C-AC37-41C24196EB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9C096439-D83C-FA8E-FDD6-90509AC2D1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5DBAB2F-5C7E-EECA-6C46-6E5C70418B88}"/>
              </a:ext>
            </a:extLst>
          </p:cNvPr>
          <p:cNvSpPr txBox="1"/>
          <p:nvPr/>
        </p:nvSpPr>
        <p:spPr>
          <a:xfrm>
            <a:off x="0" y="4743856"/>
            <a:ext cx="9144000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square" rtlCol="0">
            <a:spAutoFit/>
          </a:bodyPr>
          <a:lstStyle/>
          <a:p>
            <a:r>
              <a:rPr lang="ko-KR" altLang="en-US" sz="3600" b="1">
                <a:solidFill>
                  <a:schemeClr val="accent3"/>
                </a:solidFill>
              </a:rPr>
              <a:t>지우기</a:t>
            </a:r>
            <a:endParaRPr lang="en-US" altLang="ko-KR" sz="3600" b="1">
              <a:solidFill>
                <a:schemeClr val="accent3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A275F6E-E3EB-E856-BE27-2E4F6416DD9F}"/>
              </a:ext>
            </a:extLst>
          </p:cNvPr>
          <p:cNvSpPr/>
          <p:nvPr/>
        </p:nvSpPr>
        <p:spPr>
          <a:xfrm>
            <a:off x="244257" y="1252602"/>
            <a:ext cx="732773" cy="169101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44100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B46F2E-3C13-4311-E905-90007F75D2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FA2D797A-4C2B-9DFE-EEA8-D06650841D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550776B-0781-3200-6554-6E9B613582D9}"/>
              </a:ext>
            </a:extLst>
          </p:cNvPr>
          <p:cNvSpPr txBox="1"/>
          <p:nvPr/>
        </p:nvSpPr>
        <p:spPr>
          <a:xfrm>
            <a:off x="0" y="4743856"/>
            <a:ext cx="9144000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ko-KR" sz="3600" b="1">
                <a:solidFill>
                  <a:schemeClr val="accent3"/>
                </a:solidFill>
              </a:rPr>
              <a:t>&amp;i</a:t>
            </a:r>
            <a:r>
              <a:rPr lang="ko-KR" altLang="en-US" sz="3600" b="1">
                <a:solidFill>
                  <a:schemeClr val="accent3"/>
                </a:solidFill>
              </a:rPr>
              <a:t>의 값 입력</a:t>
            </a:r>
            <a:endParaRPr lang="en-US" altLang="ko-KR" sz="3600" b="1">
              <a:solidFill>
                <a:schemeClr val="accent3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1F6A12B-A066-55F4-36D5-D8CCDC95E32F}"/>
              </a:ext>
            </a:extLst>
          </p:cNvPr>
          <p:cNvSpPr/>
          <p:nvPr/>
        </p:nvSpPr>
        <p:spPr>
          <a:xfrm>
            <a:off x="244257" y="1252602"/>
            <a:ext cx="732773" cy="169101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56418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7B8F82-80D0-0427-D073-2418999467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09AD9347-4ACE-2DCE-A470-B26C39D24E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197B6AE-A513-D341-773E-51AAB4A35BEC}"/>
              </a:ext>
            </a:extLst>
          </p:cNvPr>
          <p:cNvSpPr txBox="1"/>
          <p:nvPr/>
        </p:nvSpPr>
        <p:spPr>
          <a:xfrm>
            <a:off x="0" y="4743856"/>
            <a:ext cx="9144000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square" rtlCol="0">
            <a:spAutoFit/>
          </a:bodyPr>
          <a:lstStyle/>
          <a:p>
            <a:r>
              <a:rPr lang="ko-KR" altLang="en-US" sz="3600" b="1">
                <a:solidFill>
                  <a:schemeClr val="accent3"/>
                </a:solidFill>
              </a:rPr>
              <a:t>엔터키 입력</a:t>
            </a:r>
            <a:endParaRPr lang="en-US" altLang="ko-KR" sz="3600" b="1">
              <a:solidFill>
                <a:schemeClr val="accent3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8F7C734-F2FB-4C99-6286-7EB1F2E94F65}"/>
              </a:ext>
            </a:extLst>
          </p:cNvPr>
          <p:cNvSpPr/>
          <p:nvPr/>
        </p:nvSpPr>
        <p:spPr>
          <a:xfrm>
            <a:off x="244257" y="1252602"/>
            <a:ext cx="732773" cy="169101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08543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CF7707-5AB0-9752-9266-3D23DF1C28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1483F95B-736A-581B-EA6B-E6659A1F23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1E4ECF1-5D79-A01A-1DCA-AE864803543C}"/>
              </a:ext>
            </a:extLst>
          </p:cNvPr>
          <p:cNvSpPr txBox="1"/>
          <p:nvPr/>
        </p:nvSpPr>
        <p:spPr>
          <a:xfrm>
            <a:off x="0" y="4743856"/>
            <a:ext cx="9144000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ko-KR" sz="3600" b="1">
                <a:solidFill>
                  <a:schemeClr val="accent3"/>
                </a:solidFill>
              </a:rPr>
              <a:t>i</a:t>
            </a:r>
            <a:r>
              <a:rPr lang="ko-KR" altLang="en-US" sz="3600" b="1">
                <a:solidFill>
                  <a:schemeClr val="accent3"/>
                </a:solidFill>
              </a:rPr>
              <a:t>의 값 확인</a:t>
            </a:r>
            <a:endParaRPr lang="en-US" altLang="ko-KR" sz="3600" b="1">
              <a:solidFill>
                <a:schemeClr val="accent3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650A2D9-7FCD-BA00-6ECA-21C8E80EF738}"/>
              </a:ext>
            </a:extLst>
          </p:cNvPr>
          <p:cNvSpPr/>
          <p:nvPr/>
        </p:nvSpPr>
        <p:spPr>
          <a:xfrm>
            <a:off x="594986" y="1383262"/>
            <a:ext cx="732773" cy="169101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9730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915909-27AC-60E2-DE0D-22A4E77F8E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1697E6B0-F487-239A-2274-BE84B21ABF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43EA36B-1844-6286-409E-D1A9D60CDD7C}"/>
              </a:ext>
            </a:extLst>
          </p:cNvPr>
          <p:cNvSpPr txBox="1"/>
          <p:nvPr/>
        </p:nvSpPr>
        <p:spPr>
          <a:xfrm>
            <a:off x="0" y="4743856"/>
            <a:ext cx="9144000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square" rtlCol="0">
            <a:spAutoFit/>
          </a:bodyPr>
          <a:lstStyle/>
          <a:p>
            <a:r>
              <a:rPr lang="ko-KR" altLang="en-US" sz="3600" b="1">
                <a:solidFill>
                  <a:schemeClr val="accent3"/>
                </a:solidFill>
              </a:rPr>
              <a:t>초기값을 </a:t>
            </a:r>
            <a:r>
              <a:rPr lang="en-US" altLang="ko-KR" sz="3600" b="1">
                <a:solidFill>
                  <a:schemeClr val="accent3"/>
                </a:solidFill>
              </a:rPr>
              <a:t>0xfecabb</a:t>
            </a:r>
            <a:r>
              <a:rPr lang="ko-KR" altLang="en-US" sz="3600" b="1">
                <a:solidFill>
                  <a:schemeClr val="accent3"/>
                </a:solidFill>
              </a:rPr>
              <a:t>로 변경</a:t>
            </a:r>
            <a:endParaRPr lang="en-US" altLang="ko-KR" sz="3600" b="1">
              <a:solidFill>
                <a:schemeClr val="accent3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9EA66DA-96B2-6104-6698-2CA08B7FE51C}"/>
              </a:ext>
            </a:extLst>
          </p:cNvPr>
          <p:cNvSpPr/>
          <p:nvPr/>
        </p:nvSpPr>
        <p:spPr>
          <a:xfrm>
            <a:off x="1684751" y="3017909"/>
            <a:ext cx="745298" cy="220069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86333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688A4D-CA49-31DB-8CD1-D7441E353A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E559C871-E2F0-F665-0AE0-2E747B97CF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CA08F00-F19D-B4CC-48E7-65266326A235}"/>
              </a:ext>
            </a:extLst>
          </p:cNvPr>
          <p:cNvSpPr txBox="1"/>
          <p:nvPr/>
        </p:nvSpPr>
        <p:spPr>
          <a:xfrm>
            <a:off x="0" y="4743856"/>
            <a:ext cx="9144000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square" rtlCol="0">
            <a:spAutoFit/>
          </a:bodyPr>
          <a:lstStyle/>
          <a:p>
            <a:r>
              <a:rPr lang="ko-KR" altLang="en-US" sz="3600" b="1">
                <a:solidFill>
                  <a:schemeClr val="accent3"/>
                </a:solidFill>
              </a:rPr>
              <a:t>로컬 </a:t>
            </a:r>
            <a:r>
              <a:rPr lang="en-US" altLang="ko-KR" sz="3600" b="1">
                <a:solidFill>
                  <a:schemeClr val="accent3"/>
                </a:solidFill>
              </a:rPr>
              <a:t>Windows </a:t>
            </a:r>
            <a:r>
              <a:rPr lang="ko-KR" altLang="en-US" sz="3600" b="1">
                <a:solidFill>
                  <a:schemeClr val="accent3"/>
                </a:solidFill>
              </a:rPr>
              <a:t>디버거 클릭</a:t>
            </a:r>
            <a:endParaRPr lang="en-US" altLang="ko-KR" sz="3600" b="1">
              <a:solidFill>
                <a:schemeClr val="accent3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BD649A3-8FF0-D952-B879-B177CDE87433}"/>
              </a:ext>
            </a:extLst>
          </p:cNvPr>
          <p:cNvSpPr/>
          <p:nvPr/>
        </p:nvSpPr>
        <p:spPr>
          <a:xfrm>
            <a:off x="2505206" y="738172"/>
            <a:ext cx="832980" cy="226332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15893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36E8CC-B1B1-956D-489B-3B2833364D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DB3FB0BF-4051-8116-8969-26299FA2EB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C73AC75-A439-76A8-7580-5FDFF10D6B1F}"/>
              </a:ext>
            </a:extLst>
          </p:cNvPr>
          <p:cNvSpPr txBox="1"/>
          <p:nvPr/>
        </p:nvSpPr>
        <p:spPr>
          <a:xfrm>
            <a:off x="0" y="1192489"/>
            <a:ext cx="9072664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ko-KR" sz="3600" b="1">
                <a:solidFill>
                  <a:schemeClr val="accent3"/>
                </a:solidFill>
              </a:rPr>
              <a:t>Current branch </a:t>
            </a:r>
            <a:r>
              <a:rPr lang="ko-KR" altLang="en-US" sz="3600" b="1">
                <a:solidFill>
                  <a:schemeClr val="accent3"/>
                </a:solidFill>
              </a:rPr>
              <a:t>클릭</a:t>
            </a:r>
            <a:endParaRPr lang="en-US" altLang="ko-KR" sz="3600" b="1">
              <a:solidFill>
                <a:schemeClr val="accent3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6E9C839-6DB2-E63D-6907-7354DA8215FB}"/>
              </a:ext>
            </a:extLst>
          </p:cNvPr>
          <p:cNvSpPr/>
          <p:nvPr/>
        </p:nvSpPr>
        <p:spPr>
          <a:xfrm>
            <a:off x="1322960" y="659714"/>
            <a:ext cx="1303507" cy="371419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92235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9A98E7-FFF1-405C-3E0C-41975BD44A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250F2C97-2E6B-D3DA-3F38-E3EDE31EB5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A97AA18-1DF0-BF4C-14EB-792183F5362D}"/>
              </a:ext>
            </a:extLst>
          </p:cNvPr>
          <p:cNvSpPr txBox="1"/>
          <p:nvPr/>
        </p:nvSpPr>
        <p:spPr>
          <a:xfrm>
            <a:off x="0" y="4743856"/>
            <a:ext cx="9144000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square" rtlCol="0">
            <a:spAutoFit/>
          </a:bodyPr>
          <a:lstStyle/>
          <a:p>
            <a:r>
              <a:rPr lang="ko-KR" altLang="en-US" sz="3600" b="1">
                <a:solidFill>
                  <a:schemeClr val="accent3"/>
                </a:solidFill>
              </a:rPr>
              <a:t>메모리 </a:t>
            </a:r>
            <a:r>
              <a:rPr lang="en-US" altLang="ko-KR" sz="3600" b="1">
                <a:solidFill>
                  <a:schemeClr val="accent3"/>
                </a:solidFill>
              </a:rPr>
              <a:t>1</a:t>
            </a:r>
            <a:r>
              <a:rPr lang="ko-KR" altLang="en-US" sz="3600" b="1">
                <a:solidFill>
                  <a:schemeClr val="accent3"/>
                </a:solidFill>
              </a:rPr>
              <a:t>에서 볼 주소 클릭</a:t>
            </a:r>
            <a:endParaRPr lang="en-US" altLang="ko-KR" sz="3600" b="1">
              <a:solidFill>
                <a:schemeClr val="accent3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F859AE1-3A45-1E88-9CE9-FB3645BD764B}"/>
              </a:ext>
            </a:extLst>
          </p:cNvPr>
          <p:cNvSpPr/>
          <p:nvPr/>
        </p:nvSpPr>
        <p:spPr>
          <a:xfrm>
            <a:off x="169102" y="1241481"/>
            <a:ext cx="832980" cy="226332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36935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BD0548-D1CA-196B-31AE-F51015F80E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4B9F8E60-526B-C09F-2F0B-E618B7387A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DA11158-0B7E-57A2-51C2-8EDEEA2523DD}"/>
              </a:ext>
            </a:extLst>
          </p:cNvPr>
          <p:cNvSpPr txBox="1"/>
          <p:nvPr/>
        </p:nvSpPr>
        <p:spPr>
          <a:xfrm>
            <a:off x="0" y="4743856"/>
            <a:ext cx="9144000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square" rtlCol="0">
            <a:spAutoFit/>
          </a:bodyPr>
          <a:lstStyle/>
          <a:p>
            <a:r>
              <a:rPr lang="ko-KR" altLang="en-US" sz="3600" b="1">
                <a:solidFill>
                  <a:schemeClr val="accent3"/>
                </a:solidFill>
              </a:rPr>
              <a:t>모두 지우기</a:t>
            </a:r>
            <a:endParaRPr lang="en-US" altLang="ko-KR" sz="3600" b="1">
              <a:solidFill>
                <a:schemeClr val="accent3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DB73F31-2F1F-A209-83B7-7E248B13F518}"/>
              </a:ext>
            </a:extLst>
          </p:cNvPr>
          <p:cNvSpPr/>
          <p:nvPr/>
        </p:nvSpPr>
        <p:spPr>
          <a:xfrm>
            <a:off x="169102" y="1241481"/>
            <a:ext cx="832980" cy="226332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4420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37722F-003F-06AF-E38F-6AFC0938AC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B3758C94-6F97-2299-648B-C7122C25B4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554D74D-EDA9-8E94-FCA4-19942EFD0DEF}"/>
              </a:ext>
            </a:extLst>
          </p:cNvPr>
          <p:cNvSpPr txBox="1"/>
          <p:nvPr/>
        </p:nvSpPr>
        <p:spPr>
          <a:xfrm>
            <a:off x="0" y="4743856"/>
            <a:ext cx="9144000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ko-KR" sz="3600" b="1">
                <a:solidFill>
                  <a:schemeClr val="accent3"/>
                </a:solidFill>
              </a:rPr>
              <a:t>&amp;i </a:t>
            </a:r>
            <a:r>
              <a:rPr lang="ko-KR" altLang="en-US" sz="3600" b="1">
                <a:solidFill>
                  <a:schemeClr val="accent3"/>
                </a:solidFill>
              </a:rPr>
              <a:t>입력</a:t>
            </a:r>
            <a:endParaRPr lang="en-US" altLang="ko-KR" sz="3600" b="1">
              <a:solidFill>
                <a:schemeClr val="accent3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9394061-B7C6-EB55-A337-E7747E38597F}"/>
              </a:ext>
            </a:extLst>
          </p:cNvPr>
          <p:cNvSpPr/>
          <p:nvPr/>
        </p:nvSpPr>
        <p:spPr>
          <a:xfrm>
            <a:off x="169102" y="1241481"/>
            <a:ext cx="832980" cy="226332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67072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F02C59-86FC-C2D2-B27A-27E2150397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23EEB5FB-E831-6C73-BD69-697F987F98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E8ECA1-C7BE-D637-0AB5-27C0BB46A903}"/>
              </a:ext>
            </a:extLst>
          </p:cNvPr>
          <p:cNvSpPr txBox="1"/>
          <p:nvPr/>
        </p:nvSpPr>
        <p:spPr>
          <a:xfrm>
            <a:off x="0" y="4743856"/>
            <a:ext cx="9144000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square" rtlCol="0">
            <a:spAutoFit/>
          </a:bodyPr>
          <a:lstStyle/>
          <a:p>
            <a:r>
              <a:rPr lang="ko-KR" altLang="en-US" sz="3600" b="1">
                <a:solidFill>
                  <a:schemeClr val="accent3"/>
                </a:solidFill>
              </a:rPr>
              <a:t>엔터키 입력</a:t>
            </a:r>
            <a:endParaRPr lang="en-US" altLang="ko-KR" sz="3600" b="1">
              <a:solidFill>
                <a:schemeClr val="accent3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65AD815-DD74-F2B7-C5B0-7A9EFA6149FA}"/>
              </a:ext>
            </a:extLst>
          </p:cNvPr>
          <p:cNvSpPr/>
          <p:nvPr/>
        </p:nvSpPr>
        <p:spPr>
          <a:xfrm>
            <a:off x="169102" y="1241481"/>
            <a:ext cx="832980" cy="226332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9940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4E283A-BA7D-9601-4C4F-3BA5170CF5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E2AD5C02-9DDA-17F7-B253-D61D4D02A2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FB830FB-A392-4A3B-2B08-3C32751A9398}"/>
              </a:ext>
            </a:extLst>
          </p:cNvPr>
          <p:cNvSpPr txBox="1"/>
          <p:nvPr/>
        </p:nvSpPr>
        <p:spPr>
          <a:xfrm>
            <a:off x="0" y="4743856"/>
            <a:ext cx="9144000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ko-KR" sz="3600" b="1">
                <a:solidFill>
                  <a:schemeClr val="accent3"/>
                </a:solidFill>
              </a:rPr>
              <a:t>bb ca fe 00</a:t>
            </a:r>
            <a:r>
              <a:rPr lang="ko-KR" altLang="en-US" sz="3600" b="1">
                <a:solidFill>
                  <a:schemeClr val="accent3"/>
                </a:solidFill>
              </a:rPr>
              <a:t> 이라고 보이는 것 확인</a:t>
            </a:r>
            <a:endParaRPr lang="en-US" altLang="ko-KR" sz="3600" b="1">
              <a:solidFill>
                <a:schemeClr val="accent3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3DB56D1-BE12-6A5E-8A30-8142D6B749A2}"/>
              </a:ext>
            </a:extLst>
          </p:cNvPr>
          <p:cNvSpPr/>
          <p:nvPr/>
        </p:nvSpPr>
        <p:spPr>
          <a:xfrm>
            <a:off x="657615" y="1354647"/>
            <a:ext cx="582461" cy="179791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99203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B0D536-211E-9968-6F9C-71C427FA23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D5DB0842-F514-660E-11D3-A5591688F6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AC0F84D-BD2A-BE86-329A-BEE289B15FC8}"/>
              </a:ext>
            </a:extLst>
          </p:cNvPr>
          <p:cNvSpPr txBox="1"/>
          <p:nvPr/>
        </p:nvSpPr>
        <p:spPr>
          <a:xfrm>
            <a:off x="0" y="4743856"/>
            <a:ext cx="9144000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square" rtlCol="0">
            <a:spAutoFit/>
          </a:bodyPr>
          <a:lstStyle/>
          <a:p>
            <a:r>
              <a:rPr lang="ko-KR" altLang="en-US" sz="3600" b="1">
                <a:solidFill>
                  <a:schemeClr val="accent3"/>
                </a:solidFill>
              </a:rPr>
              <a:t>디버그 중단 버튼 클릭</a:t>
            </a:r>
            <a:endParaRPr lang="en-US" altLang="ko-KR" sz="3600" b="1">
              <a:solidFill>
                <a:schemeClr val="accent3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6C5AA58-C6B9-8DD6-5EAA-E65FDF8E0319}"/>
              </a:ext>
            </a:extLst>
          </p:cNvPr>
          <p:cNvSpPr/>
          <p:nvPr/>
        </p:nvSpPr>
        <p:spPr>
          <a:xfrm>
            <a:off x="3695178" y="750698"/>
            <a:ext cx="156575" cy="182491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9333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982DA6-7380-EF92-8506-52DDD7FAA6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2AD41098-C9A1-8BDE-F91C-76D31750F3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2B5ECBC-3F49-4130-FE11-F6AAD97ACFBD}"/>
              </a:ext>
            </a:extLst>
          </p:cNvPr>
          <p:cNvSpPr txBox="1"/>
          <p:nvPr/>
        </p:nvSpPr>
        <p:spPr>
          <a:xfrm>
            <a:off x="0" y="4743856"/>
            <a:ext cx="9144000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ko-KR" sz="3600" b="1">
                <a:solidFill>
                  <a:schemeClr val="accent3"/>
                </a:solidFill>
              </a:rPr>
              <a:t>Github Desktop </a:t>
            </a:r>
            <a:r>
              <a:rPr lang="ko-KR" altLang="en-US" sz="3600" b="1">
                <a:solidFill>
                  <a:schemeClr val="accent3"/>
                </a:solidFill>
              </a:rPr>
              <a:t>창 띄우기</a:t>
            </a:r>
            <a:endParaRPr lang="en-US" altLang="ko-KR" sz="3600" b="1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91869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EDF9A9-2C95-AC87-BE57-B382712A4E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D2972738-AD0F-A96D-ABBD-A2DC2F15FC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40223A9-8DEE-5897-70C7-EF439DDAD2B5}"/>
              </a:ext>
            </a:extLst>
          </p:cNvPr>
          <p:cNvSpPr txBox="1"/>
          <p:nvPr/>
        </p:nvSpPr>
        <p:spPr>
          <a:xfrm>
            <a:off x="0" y="4743856"/>
            <a:ext cx="9144000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ko-KR" sz="3600" b="1">
                <a:solidFill>
                  <a:schemeClr val="accent3"/>
                </a:solidFill>
              </a:rPr>
              <a:t>Changes </a:t>
            </a:r>
            <a:r>
              <a:rPr lang="ko-KR" altLang="en-US" sz="3600" b="1">
                <a:solidFill>
                  <a:schemeClr val="accent3"/>
                </a:solidFill>
              </a:rPr>
              <a:t>클릭</a:t>
            </a:r>
            <a:endParaRPr lang="en-US" altLang="ko-KR" sz="3600" b="1">
              <a:solidFill>
                <a:schemeClr val="accent3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62E7ADB-A7A3-CEDD-1529-2A8297A7A4EB}"/>
              </a:ext>
            </a:extLst>
          </p:cNvPr>
          <p:cNvSpPr/>
          <p:nvPr/>
        </p:nvSpPr>
        <p:spPr>
          <a:xfrm>
            <a:off x="1" y="975882"/>
            <a:ext cx="680936" cy="204408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47718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8FE4A6-CAA0-CBF7-1935-51B31DD7A3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0B529BBD-5F9C-7A7D-F7D9-E0A842702E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5364004-21AC-42DF-A89C-4A30924BA18D}"/>
              </a:ext>
            </a:extLst>
          </p:cNvPr>
          <p:cNvSpPr txBox="1"/>
          <p:nvPr/>
        </p:nvSpPr>
        <p:spPr>
          <a:xfrm>
            <a:off x="0" y="4743856"/>
            <a:ext cx="9144000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ko-KR" sz="3600" b="1">
                <a:solidFill>
                  <a:schemeClr val="accent3"/>
                </a:solidFill>
              </a:rPr>
              <a:t>Commit</a:t>
            </a:r>
            <a:r>
              <a:rPr lang="ko-KR" altLang="en-US" sz="3600" b="1">
                <a:solidFill>
                  <a:schemeClr val="accent3"/>
                </a:solidFill>
              </a:rPr>
              <a:t> 버튼 클릭</a:t>
            </a:r>
            <a:endParaRPr lang="en-US" altLang="ko-KR" sz="3600" b="1">
              <a:solidFill>
                <a:schemeClr val="accent3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7AB13FA-0B65-6A90-DC2C-F68EC55E9015}"/>
              </a:ext>
            </a:extLst>
          </p:cNvPr>
          <p:cNvSpPr/>
          <p:nvPr/>
        </p:nvSpPr>
        <p:spPr>
          <a:xfrm>
            <a:off x="0" y="6044119"/>
            <a:ext cx="1335932" cy="242381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92825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30E51D-7C9C-7E22-8A16-E61E7BBFC0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96ADD2C0-6278-A94C-C2FD-44939E2F2D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9524D9A-2313-1D5C-3469-EF5A90E325F6}"/>
              </a:ext>
            </a:extLst>
          </p:cNvPr>
          <p:cNvSpPr txBox="1"/>
          <p:nvPr/>
        </p:nvSpPr>
        <p:spPr>
          <a:xfrm>
            <a:off x="0" y="4743856"/>
            <a:ext cx="9144000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ko-KR" sz="3600" b="1">
                <a:solidFill>
                  <a:schemeClr val="accent3"/>
                </a:solidFill>
              </a:rPr>
              <a:t>Current branch </a:t>
            </a:r>
            <a:r>
              <a:rPr lang="ko-KR" altLang="en-US" sz="3600" b="1">
                <a:solidFill>
                  <a:schemeClr val="accent3"/>
                </a:solidFill>
              </a:rPr>
              <a:t>클릭</a:t>
            </a:r>
            <a:endParaRPr lang="en-US" altLang="ko-KR" sz="3600" b="1">
              <a:solidFill>
                <a:schemeClr val="accent3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86356C5-9BC4-DB1B-207A-49410D0A6E79}"/>
              </a:ext>
            </a:extLst>
          </p:cNvPr>
          <p:cNvSpPr/>
          <p:nvPr/>
        </p:nvSpPr>
        <p:spPr>
          <a:xfrm>
            <a:off x="1335932" y="706877"/>
            <a:ext cx="1251625" cy="291829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07946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E713DA-7DD4-4807-0A91-7CC70213E3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42E4FFF3-EB10-3CA4-B05D-B98B93335F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8EF2A41-CDA0-F041-D421-1AD38AC0D7B8}"/>
              </a:ext>
            </a:extLst>
          </p:cNvPr>
          <p:cNvSpPr txBox="1"/>
          <p:nvPr/>
        </p:nvSpPr>
        <p:spPr>
          <a:xfrm>
            <a:off x="0" y="1192489"/>
            <a:ext cx="9072664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ko-KR" sz="3600" b="1">
                <a:solidFill>
                  <a:schemeClr val="accent3"/>
                </a:solidFill>
              </a:rPr>
              <a:t>upstream/</a:t>
            </a:r>
            <a:r>
              <a:rPr lang="ko-KR" altLang="en-US" sz="3600" b="1">
                <a:solidFill>
                  <a:schemeClr val="accent3"/>
                </a:solidFill>
              </a:rPr>
              <a:t>제</a:t>
            </a:r>
            <a:r>
              <a:rPr lang="en-US" altLang="ko-KR" sz="3600" b="1">
                <a:solidFill>
                  <a:schemeClr val="accent3"/>
                </a:solidFill>
              </a:rPr>
              <a:t>2</a:t>
            </a:r>
            <a:r>
              <a:rPr lang="ko-KR" altLang="en-US" sz="3600" b="1">
                <a:solidFill>
                  <a:schemeClr val="accent3"/>
                </a:solidFill>
              </a:rPr>
              <a:t>장</a:t>
            </a:r>
            <a:r>
              <a:rPr lang="en-US" altLang="ko-KR" sz="3600" b="1">
                <a:solidFill>
                  <a:schemeClr val="accent3"/>
                </a:solidFill>
              </a:rPr>
              <a:t>_</a:t>
            </a:r>
            <a:r>
              <a:rPr lang="ko-KR" altLang="en-US" sz="3600" b="1">
                <a:solidFill>
                  <a:schemeClr val="accent3"/>
                </a:solidFill>
              </a:rPr>
              <a:t>식</a:t>
            </a:r>
            <a:r>
              <a:rPr lang="en-US" altLang="ko-KR" sz="3600" b="1">
                <a:solidFill>
                  <a:schemeClr val="accent3"/>
                </a:solidFill>
              </a:rPr>
              <a:t>_</a:t>
            </a:r>
            <a:r>
              <a:rPr lang="ko-KR" altLang="en-US" sz="3600" b="1">
                <a:solidFill>
                  <a:schemeClr val="accent3"/>
                </a:solidFill>
              </a:rPr>
              <a:t>주소연산 클릭</a:t>
            </a:r>
            <a:endParaRPr lang="en-US" altLang="ko-KR" sz="3600" b="1">
              <a:solidFill>
                <a:schemeClr val="accent3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4F59190-A699-3F22-D052-4295AA13E9F9}"/>
              </a:ext>
            </a:extLst>
          </p:cNvPr>
          <p:cNvSpPr/>
          <p:nvPr/>
        </p:nvSpPr>
        <p:spPr>
          <a:xfrm>
            <a:off x="1322960" y="5200808"/>
            <a:ext cx="1984444" cy="267272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01423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9280A1-6292-6C41-A1D0-47768825E5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C397580D-FA47-162D-B919-CBC087E7AF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C6405FE-9ADC-D776-46FD-0764D14032DF}"/>
              </a:ext>
            </a:extLst>
          </p:cNvPr>
          <p:cNvSpPr txBox="1"/>
          <p:nvPr/>
        </p:nvSpPr>
        <p:spPr>
          <a:xfrm>
            <a:off x="0" y="4743856"/>
            <a:ext cx="9144000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ko-KR" sz="3600" b="1">
                <a:solidFill>
                  <a:schemeClr val="accent3"/>
                </a:solidFill>
              </a:rPr>
              <a:t>New branch </a:t>
            </a:r>
            <a:r>
              <a:rPr lang="ko-KR" altLang="en-US" sz="3600" b="1">
                <a:solidFill>
                  <a:schemeClr val="accent3"/>
                </a:solidFill>
              </a:rPr>
              <a:t>클릭</a:t>
            </a:r>
            <a:endParaRPr lang="en-US" altLang="ko-KR" sz="3600" b="1">
              <a:solidFill>
                <a:schemeClr val="accent3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F1DD064-D9D5-1940-AD81-852ED42B76BE}"/>
              </a:ext>
            </a:extLst>
          </p:cNvPr>
          <p:cNvSpPr/>
          <p:nvPr/>
        </p:nvSpPr>
        <p:spPr>
          <a:xfrm>
            <a:off x="2749685" y="1108954"/>
            <a:ext cx="544749" cy="304799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037404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D36080-3D3D-B710-DA53-4F45E02EB4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4C30FBB4-A8C2-4838-05F1-457C2ADE95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0635C1D-CEB6-B55F-812F-C2D7AE0ECFCE}"/>
              </a:ext>
            </a:extLst>
          </p:cNvPr>
          <p:cNvSpPr txBox="1"/>
          <p:nvPr/>
        </p:nvSpPr>
        <p:spPr>
          <a:xfrm>
            <a:off x="0" y="4743856"/>
            <a:ext cx="9144000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square" rtlCol="0">
            <a:spAutoFit/>
          </a:bodyPr>
          <a:lstStyle/>
          <a:p>
            <a:r>
              <a:rPr lang="ko-KR" altLang="en-US" sz="3600" b="1">
                <a:solidFill>
                  <a:schemeClr val="accent3"/>
                </a:solidFill>
              </a:rPr>
              <a:t>제</a:t>
            </a:r>
            <a:r>
              <a:rPr lang="en-US" altLang="ko-KR" sz="3600" b="1">
                <a:solidFill>
                  <a:schemeClr val="accent3"/>
                </a:solidFill>
              </a:rPr>
              <a:t>2</a:t>
            </a:r>
            <a:r>
              <a:rPr lang="ko-KR" altLang="en-US" sz="3600" b="1">
                <a:solidFill>
                  <a:schemeClr val="accent3"/>
                </a:solidFill>
              </a:rPr>
              <a:t>장</a:t>
            </a:r>
            <a:r>
              <a:rPr lang="en-US" altLang="ko-KR" sz="3600" b="1">
                <a:solidFill>
                  <a:schemeClr val="accent3"/>
                </a:solidFill>
              </a:rPr>
              <a:t>_</a:t>
            </a:r>
            <a:r>
              <a:rPr lang="ko-KR" altLang="en-US" sz="3600" b="1">
                <a:solidFill>
                  <a:schemeClr val="accent3"/>
                </a:solidFill>
              </a:rPr>
              <a:t>식</a:t>
            </a:r>
            <a:r>
              <a:rPr lang="en-US" altLang="ko-KR" sz="3600" b="1">
                <a:solidFill>
                  <a:schemeClr val="accent3"/>
                </a:solidFill>
              </a:rPr>
              <a:t>_</a:t>
            </a:r>
            <a:r>
              <a:rPr lang="ko-KR" altLang="en-US" sz="3600" b="1">
                <a:solidFill>
                  <a:schemeClr val="accent3"/>
                </a:solidFill>
              </a:rPr>
              <a:t>주소연산 클릭</a:t>
            </a:r>
            <a:endParaRPr lang="en-US" altLang="ko-KR" sz="3600" b="1">
              <a:solidFill>
                <a:schemeClr val="accent3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19E57CD-CA05-8227-E090-A5FC96AC4DCA}"/>
              </a:ext>
            </a:extLst>
          </p:cNvPr>
          <p:cNvSpPr/>
          <p:nvPr/>
        </p:nvSpPr>
        <p:spPr>
          <a:xfrm>
            <a:off x="3586264" y="3488988"/>
            <a:ext cx="1977957" cy="434501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091254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76D2BA-3CCC-100E-D5A9-DABBBAF708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918A3649-B349-7082-336E-174B5067A3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817D8EF-BD3F-8BD0-2C88-F418ACB846D8}"/>
              </a:ext>
            </a:extLst>
          </p:cNvPr>
          <p:cNvSpPr txBox="1"/>
          <p:nvPr/>
        </p:nvSpPr>
        <p:spPr>
          <a:xfrm>
            <a:off x="0" y="4743856"/>
            <a:ext cx="9144000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ko-KR" sz="3600" b="1">
                <a:solidFill>
                  <a:schemeClr val="accent3"/>
                </a:solidFill>
              </a:rPr>
              <a:t>3</a:t>
            </a:r>
            <a:r>
              <a:rPr lang="ko-KR" altLang="en-US" sz="3600" b="1">
                <a:solidFill>
                  <a:schemeClr val="accent3"/>
                </a:solidFill>
              </a:rPr>
              <a:t>주차</a:t>
            </a:r>
            <a:r>
              <a:rPr lang="en-US" altLang="ko-KR" sz="3600" b="1">
                <a:solidFill>
                  <a:schemeClr val="accent3"/>
                </a:solidFill>
              </a:rPr>
              <a:t>_</a:t>
            </a:r>
            <a:r>
              <a:rPr lang="ko-KR" altLang="en-US" sz="3600" b="1">
                <a:solidFill>
                  <a:schemeClr val="accent3"/>
                </a:solidFill>
              </a:rPr>
              <a:t>식</a:t>
            </a:r>
            <a:r>
              <a:rPr lang="en-US" altLang="ko-KR" sz="3600" b="1">
                <a:solidFill>
                  <a:schemeClr val="accent3"/>
                </a:solidFill>
              </a:rPr>
              <a:t>_</a:t>
            </a:r>
            <a:r>
              <a:rPr lang="ko-KR" altLang="en-US" sz="3600" b="1">
                <a:solidFill>
                  <a:schemeClr val="accent3"/>
                </a:solidFill>
              </a:rPr>
              <a:t>주소연산</a:t>
            </a:r>
            <a:r>
              <a:rPr lang="en-US" altLang="ko-KR" sz="3600" b="1">
                <a:solidFill>
                  <a:schemeClr val="accent3"/>
                </a:solidFill>
              </a:rPr>
              <a:t> </a:t>
            </a:r>
            <a:r>
              <a:rPr lang="ko-KR" altLang="en-US" sz="3600" b="1">
                <a:solidFill>
                  <a:schemeClr val="accent3"/>
                </a:solidFill>
              </a:rPr>
              <a:t>입력</a:t>
            </a:r>
            <a:endParaRPr lang="en-US" altLang="ko-KR" sz="3600" b="1">
              <a:solidFill>
                <a:schemeClr val="accent3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1450F75-092E-3AB6-F446-AAD860C8D54C}"/>
              </a:ext>
            </a:extLst>
          </p:cNvPr>
          <p:cNvSpPr/>
          <p:nvPr/>
        </p:nvSpPr>
        <p:spPr>
          <a:xfrm>
            <a:off x="3586264" y="2718148"/>
            <a:ext cx="1977957" cy="200416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387148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A97066-285E-376B-E554-844604CD52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CA65FDE7-996B-8391-C11F-EB195034F3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DE12BD2-E9E7-A9B5-3280-8C05B09653B3}"/>
              </a:ext>
            </a:extLst>
          </p:cNvPr>
          <p:cNvSpPr txBox="1"/>
          <p:nvPr/>
        </p:nvSpPr>
        <p:spPr>
          <a:xfrm>
            <a:off x="0" y="4743856"/>
            <a:ext cx="9144000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ko-KR" sz="3600" b="1">
                <a:solidFill>
                  <a:schemeClr val="accent3"/>
                </a:solidFill>
              </a:rPr>
              <a:t>Create</a:t>
            </a:r>
            <a:r>
              <a:rPr lang="ko-KR" altLang="en-US" sz="3600" b="1">
                <a:solidFill>
                  <a:schemeClr val="accent3"/>
                </a:solidFill>
              </a:rPr>
              <a:t> </a:t>
            </a:r>
            <a:r>
              <a:rPr lang="en-US" altLang="ko-KR" sz="3600" b="1">
                <a:solidFill>
                  <a:schemeClr val="accent3"/>
                </a:solidFill>
              </a:rPr>
              <a:t>branch</a:t>
            </a:r>
            <a:r>
              <a:rPr lang="ko-KR" altLang="en-US" sz="3600" b="1">
                <a:solidFill>
                  <a:schemeClr val="accent3"/>
                </a:solidFill>
              </a:rPr>
              <a:t> 클릭</a:t>
            </a:r>
            <a:endParaRPr lang="en-US" altLang="ko-KR" sz="3600" b="1">
              <a:solidFill>
                <a:schemeClr val="accent3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0B094A7-832B-3A1A-5F49-2B6A5CCB4650}"/>
              </a:ext>
            </a:extLst>
          </p:cNvPr>
          <p:cNvSpPr/>
          <p:nvPr/>
        </p:nvSpPr>
        <p:spPr>
          <a:xfrm>
            <a:off x="4169924" y="4293140"/>
            <a:ext cx="771728" cy="265890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613047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3E08C5-CFEA-490C-9FD4-1AA5029A3D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A6B3932E-BB17-354D-25FB-BF112A0500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86E0303-BC70-373D-37A6-543B064C6DDF}"/>
              </a:ext>
            </a:extLst>
          </p:cNvPr>
          <p:cNvSpPr txBox="1"/>
          <p:nvPr/>
        </p:nvSpPr>
        <p:spPr>
          <a:xfrm>
            <a:off x="0" y="4743856"/>
            <a:ext cx="9144000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ko-KR" sz="3600" b="1">
                <a:solidFill>
                  <a:schemeClr val="accent3"/>
                </a:solidFill>
              </a:rPr>
              <a:t>Publish</a:t>
            </a:r>
            <a:r>
              <a:rPr lang="ko-KR" altLang="en-US" sz="3600" b="1">
                <a:solidFill>
                  <a:schemeClr val="accent3"/>
                </a:solidFill>
              </a:rPr>
              <a:t> </a:t>
            </a:r>
            <a:r>
              <a:rPr lang="en-US" altLang="ko-KR" sz="3600" b="1">
                <a:solidFill>
                  <a:schemeClr val="accent3"/>
                </a:solidFill>
              </a:rPr>
              <a:t>branch</a:t>
            </a:r>
            <a:r>
              <a:rPr lang="ko-KR" altLang="en-US" sz="3600" b="1">
                <a:solidFill>
                  <a:schemeClr val="accent3"/>
                </a:solidFill>
              </a:rPr>
              <a:t> 클릭</a:t>
            </a:r>
            <a:endParaRPr lang="en-US" altLang="ko-KR" sz="3600" b="1">
              <a:solidFill>
                <a:schemeClr val="accent3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9DBA05A-0CB0-67C5-CC79-436860E9BA43}"/>
              </a:ext>
            </a:extLst>
          </p:cNvPr>
          <p:cNvSpPr/>
          <p:nvPr/>
        </p:nvSpPr>
        <p:spPr>
          <a:xfrm>
            <a:off x="6089516" y="1994169"/>
            <a:ext cx="771728" cy="265890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477905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87DE75-7E4F-2D7E-A942-AAEE0A9A27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A49A5ADD-7D65-BF2F-F90D-538DFA41AA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67561AF-4526-E568-B5F9-B5A7096307D7}"/>
              </a:ext>
            </a:extLst>
          </p:cNvPr>
          <p:cNvSpPr txBox="1"/>
          <p:nvPr/>
        </p:nvSpPr>
        <p:spPr>
          <a:xfrm>
            <a:off x="0" y="4743856"/>
            <a:ext cx="9144000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square" rtlCol="0">
            <a:spAutoFit/>
          </a:bodyPr>
          <a:lstStyle/>
          <a:p>
            <a:r>
              <a:rPr lang="ko-KR" altLang="en-US" sz="3600" b="1">
                <a:solidFill>
                  <a:schemeClr val="accent3"/>
                </a:solidFill>
              </a:rPr>
              <a:t>인터넷 브라우저 창으로 이동</a:t>
            </a:r>
            <a:endParaRPr lang="en-US" altLang="ko-KR" sz="3600" b="1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544727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541085-F0E1-18D0-E355-B23F1F0731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47FBDDED-DA87-E466-B780-C83348A65B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A8832B0-4EA2-4CF7-BF24-11938483C055}"/>
              </a:ext>
            </a:extLst>
          </p:cNvPr>
          <p:cNvSpPr txBox="1"/>
          <p:nvPr/>
        </p:nvSpPr>
        <p:spPr>
          <a:xfrm>
            <a:off x="0" y="4743856"/>
            <a:ext cx="9144000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square" rtlCol="0">
            <a:spAutoFit/>
          </a:bodyPr>
          <a:lstStyle/>
          <a:p>
            <a:r>
              <a:rPr lang="ko-KR" altLang="en-US" sz="3600" b="1">
                <a:solidFill>
                  <a:schemeClr val="accent3"/>
                </a:solidFill>
              </a:rPr>
              <a:t>새로고침 버튼 클릭</a:t>
            </a:r>
            <a:endParaRPr lang="en-US" altLang="ko-KR" sz="3600" b="1">
              <a:solidFill>
                <a:schemeClr val="accent3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FC1653C-9060-4567-676D-F2A4EAE74CFC}"/>
              </a:ext>
            </a:extLst>
          </p:cNvPr>
          <p:cNvSpPr/>
          <p:nvPr/>
        </p:nvSpPr>
        <p:spPr>
          <a:xfrm>
            <a:off x="261270" y="745188"/>
            <a:ext cx="289875" cy="213053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629563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9A1197-2299-9131-FFEA-5FFCAAF15B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F776591D-A76F-4A4D-E03C-C38C1FDFFC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B253DE7-8CF6-AED1-99B2-C9FF51815A24}"/>
              </a:ext>
            </a:extLst>
          </p:cNvPr>
          <p:cNvSpPr txBox="1"/>
          <p:nvPr/>
        </p:nvSpPr>
        <p:spPr>
          <a:xfrm>
            <a:off x="0" y="4743856"/>
            <a:ext cx="9144000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square" rtlCol="0">
            <a:spAutoFit/>
          </a:bodyPr>
          <a:lstStyle/>
          <a:p>
            <a:r>
              <a:rPr lang="ko-KR" altLang="en-US" sz="3600" b="1">
                <a:solidFill>
                  <a:schemeClr val="accent3"/>
                </a:solidFill>
              </a:rPr>
              <a:t>브랜치 클릭</a:t>
            </a:r>
            <a:endParaRPr lang="en-US" altLang="ko-KR" sz="3600" b="1">
              <a:solidFill>
                <a:schemeClr val="accent3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9C24DED-89ED-2A4C-2CCD-6A55A693DEEC}"/>
              </a:ext>
            </a:extLst>
          </p:cNvPr>
          <p:cNvSpPr/>
          <p:nvPr/>
        </p:nvSpPr>
        <p:spPr>
          <a:xfrm>
            <a:off x="67116" y="1822426"/>
            <a:ext cx="1235591" cy="291718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229243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7EE7E7-E821-0B5B-9CB6-15FC35B72B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95A141DC-F8FA-633F-F28C-63DFAF5E52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CC35D1C-4B07-DF82-A5FF-E56B40FBDCB0}"/>
              </a:ext>
            </a:extLst>
          </p:cNvPr>
          <p:cNvSpPr txBox="1"/>
          <p:nvPr/>
        </p:nvSpPr>
        <p:spPr>
          <a:xfrm>
            <a:off x="0" y="4743856"/>
            <a:ext cx="9144000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square" rtlCol="0">
            <a:spAutoFit/>
          </a:bodyPr>
          <a:lstStyle/>
          <a:p>
            <a:r>
              <a:rPr lang="ko-KR" altLang="en-US" sz="3600" b="1">
                <a:solidFill>
                  <a:schemeClr val="accent3"/>
                </a:solidFill>
              </a:rPr>
              <a:t>새로 만든 브랜치 클릭</a:t>
            </a:r>
            <a:endParaRPr lang="en-US" altLang="ko-KR" sz="3600" b="1">
              <a:solidFill>
                <a:schemeClr val="accent3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B14DC8A-4B0D-7F36-C888-2892DC46C427}"/>
              </a:ext>
            </a:extLst>
          </p:cNvPr>
          <p:cNvSpPr/>
          <p:nvPr/>
        </p:nvSpPr>
        <p:spPr>
          <a:xfrm>
            <a:off x="67116" y="3989428"/>
            <a:ext cx="1235591" cy="291718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805104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896D87-0298-726A-CDD6-8261539129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56AB75C8-F9A6-24E5-A318-FD1D762E9E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50DB7B3-83C5-E3D1-5581-F57EF8C59B6F}"/>
              </a:ext>
            </a:extLst>
          </p:cNvPr>
          <p:cNvSpPr txBox="1"/>
          <p:nvPr/>
        </p:nvSpPr>
        <p:spPr>
          <a:xfrm>
            <a:off x="0" y="4743856"/>
            <a:ext cx="9144000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square" rtlCol="0">
            <a:spAutoFit/>
          </a:bodyPr>
          <a:lstStyle/>
          <a:p>
            <a:r>
              <a:rPr lang="ko-KR" altLang="en-US" sz="3600" b="1">
                <a:solidFill>
                  <a:schemeClr val="accent3"/>
                </a:solidFill>
              </a:rPr>
              <a:t>변경내용 확인</a:t>
            </a:r>
            <a:endParaRPr lang="en-US" altLang="ko-KR" sz="3600" b="1">
              <a:solidFill>
                <a:schemeClr val="accent3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D77A9AB-28ED-DA3A-7718-4F0761AB40C2}"/>
              </a:ext>
            </a:extLst>
          </p:cNvPr>
          <p:cNvSpPr/>
          <p:nvPr/>
        </p:nvSpPr>
        <p:spPr>
          <a:xfrm>
            <a:off x="2272629" y="3532339"/>
            <a:ext cx="708566" cy="156575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95534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7DC66D-3CDE-887A-5801-4ECBEBA70B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DCE3E8E2-DDC7-5C47-5E30-D91228CC1E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8F7A490-C9AF-0280-A0EC-9D4F07576169}"/>
              </a:ext>
            </a:extLst>
          </p:cNvPr>
          <p:cNvSpPr txBox="1"/>
          <p:nvPr/>
        </p:nvSpPr>
        <p:spPr>
          <a:xfrm>
            <a:off x="0" y="1192489"/>
            <a:ext cx="9072664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ko-KR" sz="3600" b="1">
                <a:solidFill>
                  <a:schemeClr val="accent3"/>
                </a:solidFill>
              </a:rPr>
              <a:t>History </a:t>
            </a:r>
            <a:r>
              <a:rPr lang="ko-KR" altLang="en-US" sz="3600" b="1">
                <a:solidFill>
                  <a:schemeClr val="accent3"/>
                </a:solidFill>
              </a:rPr>
              <a:t>클릭</a:t>
            </a:r>
            <a:endParaRPr lang="en-US" altLang="ko-KR" sz="3600" b="1">
              <a:solidFill>
                <a:schemeClr val="accent3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03B61D5-E84A-5CB0-2B5F-1BB84ABADA1A}"/>
              </a:ext>
            </a:extLst>
          </p:cNvPr>
          <p:cNvSpPr/>
          <p:nvPr/>
        </p:nvSpPr>
        <p:spPr>
          <a:xfrm>
            <a:off x="700390" y="1006780"/>
            <a:ext cx="680938" cy="185710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22101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45F5C2-BCCA-A106-DD01-5033F0B1B2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375404CB-BAB6-6D6A-3ACF-887BAE6306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99FB02F-6FBD-B596-4A6A-5D74B3737CE5}"/>
              </a:ext>
            </a:extLst>
          </p:cNvPr>
          <p:cNvSpPr txBox="1"/>
          <p:nvPr/>
        </p:nvSpPr>
        <p:spPr>
          <a:xfrm>
            <a:off x="0" y="2830500"/>
            <a:ext cx="9072664" cy="3416320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square" rtlCol="0">
            <a:spAutoFit/>
          </a:bodyPr>
          <a:lstStyle/>
          <a:p>
            <a:r>
              <a:rPr lang="ko-KR" altLang="en-US" sz="3600" b="1" err="1">
                <a:solidFill>
                  <a:schemeClr val="tx1">
                    <a:lumMod val="50000"/>
                    <a:lumOff val="50000"/>
                  </a:schemeClr>
                </a:solidFill>
              </a:rPr>
              <a:t>할일</a:t>
            </a:r>
            <a:r>
              <a:rPr lang="en-US" altLang="ko-KR" sz="3600" b="1">
                <a:solidFill>
                  <a:schemeClr val="tx1">
                    <a:lumMod val="50000"/>
                    <a:lumOff val="50000"/>
                  </a:schemeClr>
                </a:solidFill>
              </a:rPr>
              <a:t>: </a:t>
            </a:r>
          </a:p>
          <a:p>
            <a:r>
              <a:rPr lang="ko-KR" altLang="en-US" sz="3600" b="1">
                <a:solidFill>
                  <a:schemeClr val="tx1">
                    <a:lumMod val="50000"/>
                    <a:lumOff val="50000"/>
                  </a:schemeClr>
                </a:solidFill>
              </a:rPr>
              <a:t>전역변수 </a:t>
            </a:r>
            <a:r>
              <a:rPr lang="en-US" altLang="ko-KR" sz="3600" b="1">
                <a:solidFill>
                  <a:schemeClr val="tx1">
                    <a:lumMod val="50000"/>
                    <a:lumOff val="50000"/>
                  </a:schemeClr>
                </a:solidFill>
              </a:rPr>
              <a:t>i</a:t>
            </a:r>
            <a:r>
              <a:rPr lang="ko-KR" altLang="en-US" sz="3600" b="1">
                <a:solidFill>
                  <a:schemeClr val="tx1">
                    <a:lumMod val="50000"/>
                    <a:lumOff val="50000"/>
                  </a:schemeClr>
                </a:solidFill>
              </a:rPr>
              <a:t>의 주소 확인하기</a:t>
            </a:r>
            <a:endParaRPr lang="en-US" altLang="ko-KR" sz="3600" b="1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ko-KR" altLang="en-US" sz="3600" b="1">
                <a:solidFill>
                  <a:schemeClr val="tx1">
                    <a:lumMod val="50000"/>
                    <a:lumOff val="50000"/>
                  </a:schemeClr>
                </a:solidFill>
              </a:rPr>
              <a:t>메모리 주소에 저장된 방식 확인하기</a:t>
            </a:r>
            <a:endParaRPr lang="en-US" altLang="ko-KR" sz="3600" b="1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altLang="ko-KR" sz="3600" b="1">
                <a:solidFill>
                  <a:schemeClr val="tx1">
                    <a:lumMod val="50000"/>
                    <a:lumOff val="50000"/>
                  </a:schemeClr>
                </a:solidFill>
              </a:rPr>
              <a:t>i</a:t>
            </a:r>
            <a:r>
              <a:rPr lang="ko-KR" altLang="en-US" sz="3600" b="1">
                <a:solidFill>
                  <a:schemeClr val="tx1">
                    <a:lumMod val="50000"/>
                    <a:lumOff val="50000"/>
                  </a:schemeClr>
                </a:solidFill>
              </a:rPr>
              <a:t>의 초기값 변경하기</a:t>
            </a:r>
            <a:endParaRPr lang="en-US" altLang="ko-KR" sz="3600" b="1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en-US" altLang="ko-KR" sz="3600" b="1">
              <a:solidFill>
                <a:schemeClr val="accent3"/>
              </a:solidFill>
            </a:endParaRPr>
          </a:p>
          <a:p>
            <a:r>
              <a:rPr lang="en-US" altLang="ko-KR" sz="3600" b="1">
                <a:solidFill>
                  <a:schemeClr val="accent3"/>
                </a:solidFill>
              </a:rPr>
              <a:t>Visual Studio </a:t>
            </a:r>
            <a:r>
              <a:rPr lang="ko-KR" altLang="en-US" sz="3600" b="1">
                <a:solidFill>
                  <a:schemeClr val="accent3"/>
                </a:solidFill>
              </a:rPr>
              <a:t>화면 띄우기</a:t>
            </a:r>
            <a:endParaRPr lang="en-US" altLang="ko-KR" sz="3600" b="1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92216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85A405-254B-C672-CE18-B09A4EB526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21AF9A4D-11F5-D44B-CFA8-33F4BEB9BA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D3A6DC2-D27C-3FF3-7526-FCFC76245DFD}"/>
              </a:ext>
            </a:extLst>
          </p:cNvPr>
          <p:cNvSpPr txBox="1"/>
          <p:nvPr/>
        </p:nvSpPr>
        <p:spPr>
          <a:xfrm>
            <a:off x="0" y="4743856"/>
            <a:ext cx="9144000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square" rtlCol="0">
            <a:spAutoFit/>
          </a:bodyPr>
          <a:lstStyle/>
          <a:p>
            <a:r>
              <a:rPr lang="ko-KR" altLang="en-US" sz="3600" b="1">
                <a:solidFill>
                  <a:schemeClr val="accent3"/>
                </a:solidFill>
              </a:rPr>
              <a:t>다시 로드 클릭</a:t>
            </a:r>
            <a:endParaRPr lang="en-US" altLang="ko-KR" sz="3600" b="1">
              <a:solidFill>
                <a:schemeClr val="accent3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E50B8D4-0DCF-815A-A097-8F31ACF69D95}"/>
              </a:ext>
            </a:extLst>
          </p:cNvPr>
          <p:cNvSpPr/>
          <p:nvPr/>
        </p:nvSpPr>
        <p:spPr>
          <a:xfrm>
            <a:off x="3975370" y="3725838"/>
            <a:ext cx="508948" cy="140494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79420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D87E95-7298-3DB4-9CCF-DE3F6BC602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67918ADA-9D48-499F-1FB2-336E50E05E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0252B94-A6F5-7C1F-75F6-A43C54DB6193}"/>
              </a:ext>
            </a:extLst>
          </p:cNvPr>
          <p:cNvSpPr txBox="1"/>
          <p:nvPr/>
        </p:nvSpPr>
        <p:spPr>
          <a:xfrm>
            <a:off x="0" y="4743856"/>
            <a:ext cx="9144000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square" rtlCol="0">
            <a:spAutoFit/>
          </a:bodyPr>
          <a:lstStyle/>
          <a:p>
            <a:r>
              <a:rPr lang="ko-KR" altLang="en-US" sz="3600" b="1">
                <a:solidFill>
                  <a:schemeClr val="accent3"/>
                </a:solidFill>
              </a:rPr>
              <a:t>클릭해서 중단점 제거</a:t>
            </a:r>
            <a:endParaRPr lang="en-US" altLang="ko-KR" sz="3600" b="1">
              <a:solidFill>
                <a:schemeClr val="accent3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08B7BE4-51B5-3442-DD4C-FA9AF0415102}"/>
              </a:ext>
            </a:extLst>
          </p:cNvPr>
          <p:cNvSpPr/>
          <p:nvPr/>
        </p:nvSpPr>
        <p:spPr>
          <a:xfrm>
            <a:off x="0" y="3379806"/>
            <a:ext cx="263047" cy="246479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48142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5D1221-A1EF-069F-78AE-D416253ED8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D0FB64B4-65E3-06EA-00CE-B53A11CAD7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ECFCE49-6458-5BF5-189D-802061F6DCFF}"/>
              </a:ext>
            </a:extLst>
          </p:cNvPr>
          <p:cNvSpPr txBox="1"/>
          <p:nvPr/>
        </p:nvSpPr>
        <p:spPr>
          <a:xfrm>
            <a:off x="0" y="4743856"/>
            <a:ext cx="9144000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ko-KR" sz="3600" b="1">
                <a:solidFill>
                  <a:schemeClr val="accent3"/>
                </a:solidFill>
              </a:rPr>
              <a:t>int main()</a:t>
            </a:r>
            <a:r>
              <a:rPr lang="ko-KR" altLang="en-US" sz="3600" b="1">
                <a:solidFill>
                  <a:schemeClr val="accent3"/>
                </a:solidFill>
              </a:rPr>
              <a:t>의 왼쪽 회색 공간 클릭</a:t>
            </a:r>
            <a:endParaRPr lang="en-US" altLang="ko-KR" sz="3600" b="1">
              <a:solidFill>
                <a:schemeClr val="accent3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7A78382-BEEB-B020-3199-DD5859B707DE}"/>
              </a:ext>
            </a:extLst>
          </p:cNvPr>
          <p:cNvSpPr/>
          <p:nvPr/>
        </p:nvSpPr>
        <p:spPr>
          <a:xfrm>
            <a:off x="0" y="3601064"/>
            <a:ext cx="263047" cy="246479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84406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테마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16817</TotalTime>
  <Words>191</Words>
  <Application>Microsoft Office PowerPoint</Application>
  <PresentationFormat>화면 슬라이드 쇼(4:3)</PresentationFormat>
  <Paragraphs>54</Paragraphs>
  <Slides>49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49</vt:i4>
      </vt:variant>
    </vt:vector>
  </HeadingPairs>
  <TitlesOfParts>
    <vt:vector size="55" baseType="lpstr">
      <vt:lpstr>HY헤드라인M</vt:lpstr>
      <vt:lpstr>맑은 고딕</vt:lpstr>
      <vt:lpstr>Aptos</vt:lpstr>
      <vt:lpstr>Aptos Display</vt:lpstr>
      <vt:lpstr>Arial</vt:lpstr>
      <vt:lpstr>Office 테마</vt:lpstr>
      <vt:lpstr>실습: 주소연산식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 C</dc:creator>
  <cp:lastModifiedBy>K C</cp:lastModifiedBy>
  <cp:revision>33</cp:revision>
  <dcterms:created xsi:type="dcterms:W3CDTF">2025-02-03T08:57:37Z</dcterms:created>
  <dcterms:modified xsi:type="dcterms:W3CDTF">2025-03-18T10:22:11Z</dcterms:modified>
</cp:coreProperties>
</file>